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«Исследования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И.П</a:t>
            </a:r>
            <a:r>
              <a:rPr lang="ru-RU" sz="4800" dirty="0"/>
              <a:t>. Фалька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(</a:t>
            </a:r>
            <a:r>
              <a:rPr lang="ru-RU" sz="4000" dirty="0"/>
              <a:t>1771-1772 гг.)»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02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69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1.	Экспедиционная деятельность И.П. Фалька (1771-1772 гг.).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687" y="1687781"/>
            <a:ext cx="4657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И.П. Фальк </a:t>
            </a:r>
            <a:r>
              <a:rPr lang="ru-RU" dirty="0"/>
              <a:t>— один из «апостолов Линнея», как называют учеников великого шведского естествоиспытателя Карла Линнея (1707—1778), которые участвовали в экспедициях в самых разных частях </a:t>
            </a:r>
            <a:r>
              <a:rPr lang="ru-RU" dirty="0" smtClean="0"/>
              <a:t>света.</a:t>
            </a:r>
          </a:p>
          <a:p>
            <a:r>
              <a:rPr lang="ru-RU" dirty="0"/>
              <a:t>	</a:t>
            </a:r>
            <a:r>
              <a:rPr lang="ru-RU" dirty="0" smtClean="0"/>
              <a:t>Действуя </a:t>
            </a:r>
            <a:r>
              <a:rPr lang="ru-RU" dirty="0"/>
              <a:t>по планам и выполняя задания своего учителя, присылая ему семена растений, а также гербарные и зоологические образцы.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4401"/>
          <a:stretch/>
        </p:blipFill>
        <p:spPr>
          <a:xfrm>
            <a:off x="5523637" y="1148384"/>
            <a:ext cx="3810000" cy="451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08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12" y="-11595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2.	Первое предположение И.П. Фалька о постепенной ступенчатости южных склонах Урала.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2200" y="2068616"/>
            <a:ext cx="3899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Фальк </a:t>
            </a:r>
            <a:r>
              <a:rPr lang="ru-RU" dirty="0"/>
              <a:t>составил краткий, но довольно содержательный очерк об Уральских горах.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Он </a:t>
            </a:r>
            <a:r>
              <a:rPr lang="ru-RU" dirty="0"/>
              <a:t>первый подразделил эти горы на три крупные части, отличающиеся друг от друга рядом особенностей: Башкирский, Екатеринбургский и Верхотурский Урал.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Позднее </a:t>
            </a:r>
            <a:r>
              <a:rPr lang="ru-RU" dirty="0"/>
              <a:t>они стали называться Южным, Средним и Северным Уралом.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6" y="1618208"/>
            <a:ext cx="5656194" cy="404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52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9607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2.	Первое предположение И.П. Фалька о постепенной ступенчатости южных склонах Урала.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3478" y="2151678"/>
            <a:ext cx="42638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Фальк </a:t>
            </a:r>
            <a:r>
              <a:rPr lang="ru-RU" dirty="0" smtClean="0"/>
              <a:t>первый исследователь обративший внимание на  характерную для Урала ступенчатость горных склонов, высказал мнение, что каменные россыпи образовались  в результате морозного выветривания.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1988951"/>
            <a:ext cx="5118652" cy="342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51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30" y="0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3.	Растения, названные в честь Фалька.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92018" y="52943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Вьюнко́вые</a:t>
            </a:r>
            <a:r>
              <a:rPr lang="ru-RU" dirty="0"/>
              <a:t> (лат. </a:t>
            </a:r>
            <a:r>
              <a:rPr lang="ru-RU" dirty="0" err="1"/>
              <a:t>Convolvuláceae</a:t>
            </a:r>
            <a:r>
              <a:rPr lang="ru-RU" dirty="0"/>
              <a:t>) — семейство вьющихся растений (есть формы и не вьющиеся) из двудольных сростнолепестных.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62" y="1695689"/>
            <a:ext cx="4008576" cy="322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06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86618" y="1313018"/>
            <a:ext cx="5110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И.П. Фальк учёный ботаник, который в течение экспедиции  собрал </a:t>
            </a:r>
            <a:r>
              <a:rPr lang="ru-RU" dirty="0"/>
              <a:t>много материалов, касающихся, главным образом, флоры приуральских </a:t>
            </a:r>
            <a:r>
              <a:rPr lang="ru-RU" dirty="0" smtClean="0"/>
              <a:t>степей.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48" t="6505"/>
          <a:stretch/>
        </p:blipFill>
        <p:spPr>
          <a:xfrm>
            <a:off x="64299" y="1333911"/>
            <a:ext cx="4322319" cy="275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35" y="4069055"/>
            <a:ext cx="3973812" cy="263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013" y="2711930"/>
            <a:ext cx="3561643" cy="267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499773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81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«Исследования  И.П. Фалька  (1771-1772 гг.)»</vt:lpstr>
      <vt:lpstr>1. Экспедиционная деятельность И.П. Фалька (1771-1772 гг.). </vt:lpstr>
      <vt:lpstr>2. Первое предположение И.П. Фалька о постепенной ступенчатости южных склонах Урала.</vt:lpstr>
      <vt:lpstr>2. Первое предположение И.П. Фалька о постепенной ступенчатости южных склонах Урала.</vt:lpstr>
      <vt:lpstr>3. Растения, названные в честь Фалька.</vt:lpstr>
      <vt:lpstr>Вывод: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«Исследования  И.П. Фалька  (1771-1772 гг.)»</dc:title>
  <dc:creator>pc</dc:creator>
  <cp:lastModifiedBy>pc</cp:lastModifiedBy>
  <cp:revision>8</cp:revision>
  <dcterms:created xsi:type="dcterms:W3CDTF">2015-11-08T15:00:36Z</dcterms:created>
  <dcterms:modified xsi:type="dcterms:W3CDTF">2015-11-08T16:58:38Z</dcterms:modified>
</cp:coreProperties>
</file>