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72" r:id="rId2"/>
    <p:sldId id="273" r:id="rId3"/>
    <p:sldId id="257" r:id="rId4"/>
    <p:sldId id="268" r:id="rId5"/>
    <p:sldId id="258" r:id="rId6"/>
    <p:sldId id="259" r:id="rId7"/>
    <p:sldId id="260" r:id="rId8"/>
    <p:sldId id="261" r:id="rId9"/>
    <p:sldId id="266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34578" autoAdjust="0"/>
    <p:restoredTop sz="86422" autoAdjust="0"/>
  </p:normalViewPr>
  <p:slideViewPr>
    <p:cSldViewPr>
      <p:cViewPr varScale="1">
        <p:scale>
          <a:sx n="71" d="100"/>
          <a:sy n="71" d="100"/>
        </p:scale>
        <p:origin x="-8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bg2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FC4B-B869-46C8-ABCA-41E9807FBA4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8182-2201-4643-9EA1-4EE760ECC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8182-2201-4643-9EA1-4EE760ECC6E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&#1054;&#1083;&#1103;\Desktop\&#1079;&#1080;&#1084;&#1091;&#1096;&#1082;&#1072;-&#1079;&#1080;&#1084;&#1072;2.m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&#1052;&#1091;&#1079;&#1099;&#1082;&#1072;\&#1053;&#1040;&#1064;&#1048;\&#1050;&#1083;&#1072;&#1089;&#1089;&#1080;&#1082;&#1072;\&#1060;&#1086;&#1088;&#1077;\03-fore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effectLst/>
                <a:latin typeface="+mn-lt"/>
              </a:rPr>
              <a:t>МБДОУ города Кургана «Детский сад </a:t>
            </a:r>
            <a:r>
              <a:rPr lang="ru-RU" sz="2800" dirty="0" err="1" smtClean="0">
                <a:solidFill>
                  <a:srgbClr val="0070C0"/>
                </a:solidFill>
                <a:effectLst/>
                <a:latin typeface="+mn-lt"/>
              </a:rPr>
              <a:t>общеразвивающего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+mn-lt"/>
              </a:rPr>
              <a:t> вида № 109 «</a:t>
            </a:r>
            <a:r>
              <a:rPr lang="ru-RU" sz="2800" dirty="0" err="1" smtClean="0">
                <a:solidFill>
                  <a:srgbClr val="0070C0"/>
                </a:solidFill>
                <a:effectLst/>
                <a:latin typeface="+mn-lt"/>
              </a:rPr>
              <a:t>Журавушка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+mn-lt"/>
              </a:rPr>
              <a:t>»</a:t>
            </a:r>
            <a:endParaRPr lang="ru-RU" sz="2800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Непосредственная образовательная деятельность по развитию представлений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 мире и о себе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«Зимушка  - зима»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старшая группа</a:t>
            </a:r>
          </a:p>
          <a:p>
            <a:pPr algn="ctr">
              <a:buNone/>
            </a:pP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Новая папка (2)\708656564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557" t="7291" b="3125"/>
          <a:stretch>
            <a:fillRect/>
          </a:stretch>
        </p:blipFill>
        <p:spPr bwMode="auto">
          <a:xfrm>
            <a:off x="-18926" y="0"/>
            <a:ext cx="916292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00826" y="357166"/>
            <a:ext cx="2114536" cy="56040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приложение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№ 1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idx="1"/>
          </p:nvPr>
        </p:nvGraphicFramePr>
        <p:xfrm>
          <a:off x="1714480" y="1142984"/>
          <a:ext cx="5072098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721670"/>
            <a:ext cx="4929222" cy="495282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Содержимое 4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4071942"/>
            <a:ext cx="1071570" cy="78581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Содержимое 5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5000636"/>
            <a:ext cx="857256" cy="78581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Содержимое 4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4214818"/>
            <a:ext cx="857256" cy="78581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Содержимое 5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4500570"/>
            <a:ext cx="785818" cy="78581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Содержимое 7"/>
          <p:cNvPicPr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8" y="5643578"/>
            <a:ext cx="785818" cy="71438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Содержимое 8"/>
          <p:cNvPicPr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388" y="5072074"/>
            <a:ext cx="785818" cy="71438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643702" y="571480"/>
            <a:ext cx="2043098" cy="846158"/>
          </a:xfrm>
        </p:spPr>
        <p:txBody>
          <a:bodyPr>
            <a:normAutofit/>
          </a:bodyPr>
          <a:lstStyle/>
          <a:p>
            <a:pPr algn="r"/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  <a:t>приложение №2</a:t>
            </a:r>
            <a:endParaRPr lang="ru-RU" sz="2000" b="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Grp="1" noChangeArrowheads="1"/>
          </p:cNvPicPr>
          <p:nvPr>
            <p:ph type="pic" idx="1"/>
          </p:nvPr>
        </p:nvPicPr>
        <p:blipFill>
          <a:blip r:embed="rId2" cstate="email"/>
          <a:srcRect l="1562" t="2083" r="23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000232" y="571480"/>
            <a:ext cx="5486400" cy="9286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Схема описания времени года - зима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67" t="6944" r="1167" b="45448"/>
          <a:stretch>
            <a:fillRect/>
          </a:stretch>
        </p:blipFill>
        <p:spPr bwMode="auto">
          <a:xfrm>
            <a:off x="500034" y="1928802"/>
            <a:ext cx="5486400" cy="1958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Рисунок 8"/>
          <p:cNvPicPr>
            <a:picLocks noChangeAspect="1" noChangeArrowheads="1"/>
          </p:cNvPicPr>
          <p:nvPr/>
        </p:nvPicPr>
        <p:blipFill>
          <a:blip r:embed="rId2"/>
          <a:srcRect l="25471" t="53398" r="25381"/>
          <a:stretch>
            <a:fillRect/>
          </a:stretch>
        </p:blipFill>
        <p:spPr bwMode="auto">
          <a:xfrm>
            <a:off x="6000760" y="1928802"/>
            <a:ext cx="2817658" cy="195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15370" cy="6619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Фильм ЗИМУШКА - ЗИМА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зимушка-зима2.mpg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03645" y="928669"/>
            <a:ext cx="7268817" cy="5815053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786" r="6684" b="4446"/>
          <a:stretch>
            <a:fillRect/>
          </a:stretch>
        </p:blipFill>
        <p:spPr bwMode="auto">
          <a:xfrm>
            <a:off x="1" y="0"/>
            <a:ext cx="9219480" cy="688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Содержимое 8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714356"/>
            <a:ext cx="3143240" cy="3071834"/>
          </a:xfrm>
          <a:prstGeom prst="ellipse">
            <a:avLst/>
          </a:prstGeom>
          <a:solidFill>
            <a:schemeClr val="bg1"/>
          </a:solidFill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03-fo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64396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844" t="8209" r="3961" b="81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4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785794"/>
            <a:ext cx="3286148" cy="3143272"/>
          </a:xfrm>
          <a:prstGeom prst="ellipse">
            <a:avLst/>
          </a:prstGeom>
          <a:solidFill>
            <a:schemeClr val="bg1"/>
          </a:solidFill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714620"/>
            <a:ext cx="3714776" cy="3643338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208" t="5975" r="7551" b="8483"/>
          <a:stretch>
            <a:fillRect/>
          </a:stretch>
        </p:blipFill>
        <p:spPr bwMode="auto">
          <a:xfrm>
            <a:off x="-45720" y="0"/>
            <a:ext cx="9189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одержимое 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4071966" cy="4143404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523" t="6049" r="8635" b="9214"/>
          <a:stretch>
            <a:fillRect/>
          </a:stretch>
        </p:blipFill>
        <p:spPr bwMode="auto">
          <a:xfrm>
            <a:off x="0" y="-100023"/>
            <a:ext cx="9144000" cy="695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Содержимое 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3571900" cy="321471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42"/>
            <a:ext cx="3071834" cy="2928958"/>
          </a:xfrm>
          <a:prstGeom prst="ellipse">
            <a:avLst/>
          </a:prstGeom>
          <a:solidFill>
            <a:schemeClr val="bg1"/>
          </a:solidFill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/>
          </a:blip>
          <a:srcRect l="3939" t="7088" r="4196" b="33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C:\Users\Пономарёвы\Desktop\jivotnoe_zimoy_2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710" y="1643050"/>
            <a:ext cx="857256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Пономарёвы\Desktop\jivotnoe_zimoy_2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5143512"/>
            <a:ext cx="1500198" cy="1436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ономарёвы\Desktop\0008-006-ZHilische-medvedja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4643446"/>
            <a:ext cx="1857388" cy="1424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Пономарёвы\Desktop\wpapers_ru_Волк-идущий-по-снегу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4429132"/>
            <a:ext cx="1571636" cy="1173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Пономарёвы\Desktop\8600402432_7e2f63acc5_o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00430" y="4643446"/>
            <a:ext cx="857256" cy="642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280</TotalTime>
  <Words>48</Words>
  <PresentationFormat>Экран (4:3)</PresentationFormat>
  <Paragraphs>11</Paragraphs>
  <Slides>12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МБДОУ города Кургана «Детский сад общеразвивающего вида № 109 «Журавушка»</vt:lpstr>
      <vt:lpstr>Слайд 2</vt:lpstr>
      <vt:lpstr>Схема описания времени года - зима</vt:lpstr>
      <vt:lpstr>Фильм ЗИМУШКА - ЗИМА</vt:lpstr>
      <vt:lpstr>Слайд 5</vt:lpstr>
      <vt:lpstr>Слайд 6</vt:lpstr>
      <vt:lpstr>Слайд 7</vt:lpstr>
      <vt:lpstr>Слайд 8</vt:lpstr>
      <vt:lpstr>Слайд 9</vt:lpstr>
      <vt:lpstr>Слайд 10</vt:lpstr>
      <vt:lpstr>приложение № 1</vt:lpstr>
      <vt:lpstr>приложение №2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Оля</cp:lastModifiedBy>
  <cp:revision>39</cp:revision>
  <dcterms:modified xsi:type="dcterms:W3CDTF">2013-11-02T10:27:01Z</dcterms:modified>
</cp:coreProperties>
</file>