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59" r:id="rId3"/>
    <p:sldId id="258" r:id="rId4"/>
    <p:sldId id="279" r:id="rId5"/>
    <p:sldId id="280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75" r:id="rId14"/>
    <p:sldId id="276" r:id="rId15"/>
    <p:sldId id="265" r:id="rId16"/>
    <p:sldId id="268" r:id="rId17"/>
    <p:sldId id="269" r:id="rId18"/>
    <p:sldId id="270" r:id="rId19"/>
    <p:sldId id="271" r:id="rId20"/>
    <p:sldId id="278" r:id="rId21"/>
    <p:sldId id="272" r:id="rId22"/>
    <p:sldId id="274" r:id="rId23"/>
    <p:sldId id="277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10" autoAdjust="0"/>
    <p:restoredTop sz="94660"/>
  </p:normalViewPr>
  <p:slideViewPr>
    <p:cSldViewPr>
      <p:cViewPr>
        <p:scale>
          <a:sx n="75" d="100"/>
          <a:sy n="75" d="100"/>
        </p:scale>
        <p:origin x="-4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878E9AD-8B38-433E-9EED-AED3919E8091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59514F8-5AC5-4EAE-A4CA-F98CC2CFE5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52D6B2-68E0-43C3-BC3C-FAAA510EAB7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3D157F-B298-4864-8E9D-17B83C6EE981}" type="datetimeFigureOut">
              <a:rPr lang="en-US"/>
              <a:pPr>
                <a:defRPr/>
              </a:pPr>
              <a:t>11/20/2013</a:t>
            </a:fld>
            <a:endParaRPr lang="en-US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79A184-6338-4DCF-B06F-AC355D68F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CF2D7-4F2A-412A-8249-0CC09412C44B}" type="datetimeFigureOut">
              <a:rPr lang="en-US"/>
              <a:pPr>
                <a:defRPr/>
              </a:pPr>
              <a:t>11/20/2013</a:t>
            </a:fld>
            <a:endParaRPr 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E0F5E-A072-4026-BDC4-12147A4A6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8DE27-7AE9-4EEF-AF06-616ABD3C9E80}" type="datetimeFigureOut">
              <a:rPr lang="en-US"/>
              <a:pPr>
                <a:defRPr/>
              </a:pPr>
              <a:t>11/20/2013</a:t>
            </a:fld>
            <a:endParaRPr 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B7BC6-274E-4313-B532-20422DAB0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BD8FE-C01F-4E23-96E9-0C245FCC5904}" type="datetimeFigureOut">
              <a:rPr lang="en-US"/>
              <a:pPr>
                <a:defRPr/>
              </a:pPr>
              <a:t>11/20/2013</a:t>
            </a:fld>
            <a:endParaRPr 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C5E4A-D8EE-456A-B5CB-19D2F7F3B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59431D-65FB-4F5E-A3D6-B5BA41C3224D}" type="datetimeFigureOut">
              <a:rPr lang="en-US"/>
              <a:pPr>
                <a:defRPr/>
              </a:pPr>
              <a:t>11/20/2013</a:t>
            </a:fld>
            <a:endParaRPr lang="en-US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AC1979-2F57-4F1A-92A9-BECC495F3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3A030-3417-4477-9B18-DC3847AD952F}" type="datetimeFigureOut">
              <a:rPr lang="en-US"/>
              <a:pPr>
                <a:defRPr/>
              </a:pPr>
              <a:t>11/20/2013</a:t>
            </a:fld>
            <a:endParaRPr lang="en-US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0A06F-212A-4D31-9A06-85B0EF571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572F95-C020-4B52-9A84-CEB2CFEBC83D}" type="datetimeFigureOut">
              <a:rPr lang="en-US"/>
              <a:pPr>
                <a:defRPr/>
              </a:pPr>
              <a:t>11/20/2013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F7FE60-D7BE-4237-ABDE-813EEDC3B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98134-BC4C-4475-8247-AF99D76D4B91}" type="datetimeFigureOut">
              <a:rPr lang="en-US"/>
              <a:pPr>
                <a:defRPr/>
              </a:pPr>
              <a:t>11/20/2013</a:t>
            </a:fld>
            <a:endParaRPr lang="en-US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C2A84-83F4-4C95-8E11-8C0D1E7C2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AAFA3B-3B63-467F-9D9E-30F0F8E654E8}" type="datetimeFigureOut">
              <a:rPr lang="en-US"/>
              <a:pPr>
                <a:defRPr/>
              </a:pPr>
              <a:t>11/20/2013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D513D4-7E9E-44C8-883C-0E9BC2294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7672C1-C8BC-493D-8031-47A9825AE146}" type="datetimeFigureOut">
              <a:rPr lang="en-US"/>
              <a:pPr>
                <a:defRPr/>
              </a:pPr>
              <a:t>11/20/2013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86BC68-1E29-4E39-882D-CD5F03706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4154F3-2286-438F-88EB-35DD866442A8}" type="datetimeFigureOut">
              <a:rPr lang="en-US"/>
              <a:pPr>
                <a:defRPr/>
              </a:pPr>
              <a:t>11/20/2013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AF6C53-3F26-4A86-8592-2E4EF8A2A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03EE043-0DC5-4915-819C-4E7C3B97F658}" type="datetimeFigureOut">
              <a:rPr lang="en-US"/>
              <a:pPr>
                <a:defRPr/>
              </a:pPr>
              <a:t>11/20/2013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2294AC44-CC0D-41FF-A79F-4FD9E7443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2" r:id="rId2"/>
    <p:sldLayoutId id="2147483708" r:id="rId3"/>
    <p:sldLayoutId id="2147483703" r:id="rId4"/>
    <p:sldLayoutId id="2147483709" r:id="rId5"/>
    <p:sldLayoutId id="2147483704" r:id="rId6"/>
    <p:sldLayoutId id="2147483710" r:id="rId7"/>
    <p:sldLayoutId id="2147483711" r:id="rId8"/>
    <p:sldLayoutId id="2147483712" r:id="rId9"/>
    <p:sldLayoutId id="2147483705" r:id="rId10"/>
    <p:sldLayoutId id="214748370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495A7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00ADDC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-304800"/>
            <a:ext cx="7391400" cy="6553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общеобразовательное учреждение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«Детский сад комбинированного вида «Ласточка»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 Варгаши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«Наша дошкольная жизнь»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Номинация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«Растём здоровыми»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«Физическое воспитание детей старшего дошкольного возраста»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Чунтонова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Ольга Николаевна, воспитатель.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172450" cy="6858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Физминутка</a:t>
            </a:r>
          </a:p>
        </p:txBody>
      </p:sp>
      <p:pic>
        <p:nvPicPr>
          <p:cNvPr id="9" name="Рисунок 8" descr="Фото149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17412" name="Текст 2"/>
          <p:cNvSpPr>
            <a:spLocks noGrp="1"/>
          </p:cNvSpPr>
          <p:nvPr>
            <p:ph type="body" sz="half" idx="2"/>
          </p:nvPr>
        </p:nvSpPr>
        <p:spPr>
          <a:xfrm>
            <a:off x="5410200" y="2828925"/>
            <a:ext cx="3429000" cy="21796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Физминутки нам нужны, для детей они важны!</a:t>
            </a:r>
          </a:p>
        </p:txBody>
      </p:sp>
    </p:spTree>
  </p:cSld>
  <p:clrMapOvr>
    <a:masterClrMapping/>
  </p:clrMapOvr>
  <p:transition spd="med">
    <p:wheel spokes="1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8382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Подвижные игры на прогулке</a:t>
            </a:r>
          </a:p>
        </p:txBody>
      </p:sp>
      <p:pic>
        <p:nvPicPr>
          <p:cNvPr id="7" name="Рисунок 6" descr="Фото1459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18436" name="Текст 2"/>
          <p:cNvSpPr>
            <a:spLocks noGrp="1"/>
          </p:cNvSpPr>
          <p:nvPr>
            <p:ph type="body" sz="half" idx="2"/>
          </p:nvPr>
        </p:nvSpPr>
        <p:spPr>
          <a:xfrm>
            <a:off x="5410200" y="2828925"/>
            <a:ext cx="3733800" cy="21796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Столько неба про запас,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Столько ветра про запас,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Столько солнца про запас,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Время детское у нас!</a:t>
            </a:r>
          </a:p>
        </p:txBody>
      </p:sp>
    </p:spTree>
  </p:cSld>
  <p:clrMapOvr>
    <a:masterClrMapping/>
  </p:clrMapOvr>
  <p:transition spd="med">
    <p:wheel spokes="1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 bwMode="auto">
          <a:xfrm>
            <a:off x="685800" y="228600"/>
            <a:ext cx="7943850" cy="6858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Физкультура на улице</a:t>
            </a:r>
          </a:p>
        </p:txBody>
      </p:sp>
      <p:pic>
        <p:nvPicPr>
          <p:cNvPr id="7" name="Рисунок 6" descr="Фото1457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10200" y="2828925"/>
            <a:ext cx="3733800" cy="2179638"/>
          </a:xfrm>
        </p:spPr>
        <p:txBody>
          <a:bodyPr>
            <a:normAutofit lnSpcReduction="10000"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 - два – три, раз – два – три,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Ноги поднимайте.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 - два – три, раз – два – три,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Веселей шагайте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1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020050" cy="762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Снежные городки</a:t>
            </a:r>
          </a:p>
        </p:txBody>
      </p:sp>
      <p:pic>
        <p:nvPicPr>
          <p:cNvPr id="5" name="Рисунок 4" descr="DSC03120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1" y="1219200"/>
            <a:ext cx="4308940" cy="3657600"/>
          </a:xfrm>
        </p:spPr>
      </p:pic>
    </p:spTree>
  </p:cSld>
  <p:clrMapOvr>
    <a:masterClrMapping/>
  </p:clrMapOvr>
  <p:transition spd="med">
    <p:wheel spokes="1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 bwMode="auto">
          <a:xfrm>
            <a:off x="533400" y="152400"/>
            <a:ext cx="8001000" cy="8382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На лыжах</a:t>
            </a:r>
          </a:p>
        </p:txBody>
      </p:sp>
      <p:pic>
        <p:nvPicPr>
          <p:cNvPr id="5" name="Рисунок 4" descr="DSC0312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1142999"/>
            <a:ext cx="4419600" cy="3679145"/>
          </a:xfrm>
        </p:spPr>
      </p:pic>
      <p:sp>
        <p:nvSpPr>
          <p:cNvPr id="21508" name="Текст 2"/>
          <p:cNvSpPr>
            <a:spLocks noGrp="1"/>
          </p:cNvSpPr>
          <p:nvPr>
            <p:ph type="body" sz="half" idx="2"/>
          </p:nvPr>
        </p:nvSpPr>
        <p:spPr>
          <a:xfrm>
            <a:off x="5562600" y="1981200"/>
            <a:ext cx="3581400" cy="2209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Ах, лыжи мои, лыжи,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Без вас я сам не свой.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Ну что на свете ближе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Мне снежною зимой?</a:t>
            </a:r>
          </a:p>
        </p:txBody>
      </p:sp>
    </p:spTree>
  </p:cSld>
  <p:clrMapOvr>
    <a:masterClrMapping/>
  </p:clrMapOvr>
  <p:transition spd="med">
    <p:wheel spokes="1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610600" cy="6858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Встреча с интересными людьми</a:t>
            </a:r>
          </a:p>
        </p:txBody>
      </p:sp>
      <p:pic>
        <p:nvPicPr>
          <p:cNvPr id="9" name="Рисунок 8" descr="Фото141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22532" name="Текст 2"/>
          <p:cNvSpPr>
            <a:spLocks noGrp="1"/>
          </p:cNvSpPr>
          <p:nvPr>
            <p:ph type="body" sz="half" idx="2"/>
          </p:nvPr>
        </p:nvSpPr>
        <p:spPr>
          <a:xfrm>
            <a:off x="5486400" y="1981200"/>
            <a:ext cx="3657600" cy="23622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Ушиб или ранку любую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Сумеют они излечить,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Прививку поставят такую,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 детям здоровыми быть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wheel spokes="1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48650" cy="762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Гимнастика после сна</a:t>
            </a:r>
          </a:p>
        </p:txBody>
      </p:sp>
      <p:pic>
        <p:nvPicPr>
          <p:cNvPr id="17" name="Рисунок 16" descr="Фото1466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/>
      </p:pic>
      <p:sp>
        <p:nvSpPr>
          <p:cNvPr id="23556" name="Текст 2"/>
          <p:cNvSpPr>
            <a:spLocks noGrp="1"/>
          </p:cNvSpPr>
          <p:nvPr>
            <p:ph type="body" sz="half" idx="2"/>
          </p:nvPr>
        </p:nvSpPr>
        <p:spPr>
          <a:xfrm>
            <a:off x="5410200" y="2057400"/>
            <a:ext cx="3733800" cy="2286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Просыпаться нужно, Потянулись дружно!</a:t>
            </a:r>
          </a:p>
        </p:txBody>
      </p:sp>
    </p:spTree>
  </p:cSld>
  <p:clrMapOvr>
    <a:masterClrMapping/>
  </p:clrMapOvr>
  <p:transition spd="med">
    <p:wheel spokes="1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458200" cy="762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«Дорожка здоровья»</a:t>
            </a:r>
          </a:p>
        </p:txBody>
      </p:sp>
      <p:pic>
        <p:nvPicPr>
          <p:cNvPr id="13" name="Рисунок 12" descr="Фото1504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24580" name="Текст 2"/>
          <p:cNvSpPr>
            <a:spLocks noGrp="1"/>
          </p:cNvSpPr>
          <p:nvPr>
            <p:ph type="body" sz="half" idx="2"/>
          </p:nvPr>
        </p:nvSpPr>
        <p:spPr>
          <a:xfrm>
            <a:off x="5410200" y="1905000"/>
            <a:ext cx="3581400" cy="2514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укрепить здоровье, пройдёмся по дорожке здоровья!</a:t>
            </a:r>
          </a:p>
        </p:txBody>
      </p:sp>
    </p:spTree>
  </p:cSld>
  <p:clrMapOvr>
    <a:masterClrMapping/>
  </p:clrMapOvr>
  <p:transition spd="med">
    <p:wheel spokes="1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8020050" cy="8382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Уголок здоровья</a:t>
            </a:r>
          </a:p>
        </p:txBody>
      </p:sp>
      <p:pic>
        <p:nvPicPr>
          <p:cNvPr id="5" name="Рисунок 4" descr="Фото1462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1143000"/>
            <a:ext cx="4227671" cy="3519372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10200" y="2057400"/>
            <a:ext cx="3581400" cy="1981200"/>
          </a:xfrm>
        </p:spPr>
        <p:txBody>
          <a:bodyPr>
            <a:normAutofit fontScale="92500"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Физкультурой заниматься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Любим, братцы, и не лень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Мяч бросать и отжиматься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Нам, ребята, целый день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 spokes="1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 bwMode="auto">
          <a:xfrm>
            <a:off x="381000" y="152400"/>
            <a:ext cx="8763000" cy="762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«День здоровья»</a:t>
            </a:r>
          </a:p>
        </p:txBody>
      </p:sp>
      <p:pic>
        <p:nvPicPr>
          <p:cNvPr id="5" name="Рисунок 4" descr="Фото0062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26628" name="Текст 2"/>
          <p:cNvSpPr>
            <a:spLocks noGrp="1"/>
          </p:cNvSpPr>
          <p:nvPr>
            <p:ph type="body" sz="half" idx="2"/>
          </p:nvPr>
        </p:nvSpPr>
        <p:spPr>
          <a:xfrm>
            <a:off x="5410200" y="1371600"/>
            <a:ext cx="3733800" cy="3429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 здоровья, день здоровья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Вновь приходит в детский сад!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Соревнования и игры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этот день для всех ребят.</a:t>
            </a:r>
          </a:p>
        </p:txBody>
      </p:sp>
    </p:spTree>
  </p:cSld>
  <p:clrMapOvr>
    <a:masterClrMapping/>
  </p:clrMapOvr>
  <p:transition spd="med">
    <p:wheel spokes="1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24000"/>
            <a:ext cx="7696200" cy="464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Физическое воспитание ребёнка  дошкольного возраста является важной и ответственной задачей общественного воспитания. Именно в дошкольном детстве формируется здоровье, общая выносливость, работоспособность, активная жизнедеятельность и другие качества, необходимые для всестороннего гармонического развития личности. Этот возраст наиболее благоприятен для закаливания организма, овладения элементарными жизненно необходимыми двигательными умениями и навыками.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Текст 2"/>
          <p:cNvSpPr>
            <a:spLocks noGrp="1"/>
          </p:cNvSpPr>
          <p:nvPr>
            <p:ph type="body" idx="4294967295"/>
          </p:nvPr>
        </p:nvSpPr>
        <p:spPr>
          <a:xfrm>
            <a:off x="0" y="609600"/>
            <a:ext cx="8534400" cy="990600"/>
          </a:xfrm>
        </p:spPr>
        <p:txBody>
          <a:bodyPr/>
          <a:lstStyle/>
          <a:p>
            <a:pPr algn="ctr"/>
            <a:r>
              <a:rPr lang="ru-RU" sz="2800" b="1" smtClean="0"/>
              <a:t>Актуальность</a:t>
            </a:r>
            <a:endParaRPr lang="ru-RU" sz="2000" b="1" smtClean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8305800" cy="8382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Участвуем в спортивных конкурсах</a:t>
            </a:r>
          </a:p>
        </p:txBody>
      </p:sp>
      <p:pic>
        <p:nvPicPr>
          <p:cNvPr id="5" name="Рисунок 4" descr="DSC07587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86400" y="2057400"/>
            <a:ext cx="3429000" cy="1981200"/>
          </a:xfrm>
        </p:spPr>
        <p:txBody>
          <a:bodyPr>
            <a:normAutofit fontScale="92500" lnSpcReduction="20000"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Здоровье, сила, ловкость-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Вот спорта пламенный завет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Покажем нашу дружбу, смелость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Веселым стартам шлем привет!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1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 bwMode="auto">
          <a:xfrm>
            <a:off x="5486400" y="1176338"/>
            <a:ext cx="3505200" cy="1582737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Областной спортивный праздник «Золотой колос»</a:t>
            </a:r>
          </a:p>
        </p:txBody>
      </p:sp>
      <p:pic>
        <p:nvPicPr>
          <p:cNvPr id="7" name="Рисунок 6" descr="SDC1155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28676" name="Текст 2"/>
          <p:cNvSpPr>
            <a:spLocks noGrp="1"/>
          </p:cNvSpPr>
          <p:nvPr>
            <p:ph type="body" sz="half" idx="2"/>
          </p:nvPr>
        </p:nvSpPr>
        <p:spPr>
          <a:xfrm>
            <a:off x="457200" y="0"/>
            <a:ext cx="8458200" cy="990600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Участвуем в областных мероприятиях</a:t>
            </a:r>
          </a:p>
        </p:txBody>
      </p:sp>
    </p:spTree>
  </p:cSld>
  <p:clrMapOvr>
    <a:masterClrMapping/>
  </p:clrMapOvr>
  <p:transition spd="med">
    <p:wheel spokes="1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Текст 2"/>
          <p:cNvSpPr>
            <a:spLocks noGrp="1"/>
          </p:cNvSpPr>
          <p:nvPr>
            <p:ph type="body" idx="4294967295"/>
          </p:nvPr>
        </p:nvSpPr>
        <p:spPr>
          <a:xfrm>
            <a:off x="1066800" y="1600200"/>
            <a:ext cx="7848600" cy="3810000"/>
          </a:xfrm>
        </p:spPr>
        <p:txBody>
          <a:bodyPr/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Организованные физкультурные занятия, а также свободная двигательная деятельность улучшают деятельность сердечно - сосудистой, дыхательной и нервной системы, укрепляют опорно-двигательный аппарат, улучшают обмен веществ. Они повышают устойчивость ребенка к заболеваниям, мобилизуют защитные силы организма. Чем больше  разнообразных движений выполняет ребенок, тем шире возможности для развития ощущения, восприятия и других психических процессов,  полноценнее осуществляется его развитие. Поэтому, если данный период будет упущен в плане грамотного физического воспитания, то в дальнейшем наверстать проблемы, устранить допущенные ошибки будет чрезвычайно трудно.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667000"/>
            <a:ext cx="4267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8001000" cy="841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формирование у детей основ здорового образа жизни.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990600" y="1371600"/>
            <a:ext cx="7315200" cy="5105400"/>
          </a:xfrm>
        </p:spPr>
        <p:txBody>
          <a:bodyPr>
            <a:normAutofit fontScale="70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физического воспитания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оздоровительные, воспитательные, образовательные.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Оздоровительные задачи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имеют жизнеобеспечивающий смысл. Средствами реализации задач этой группы являются гигиенические и социально-бытовые факторы, полноценное питание, оздоровительные силы природы, рациональный режим жизни, физические упражнения.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Педагогическая работа, направленная на решение данной задачи, требует от воспитателя постоянных контактов с медицинскими работниками, учета их рекомендаций, индивидуального подхода к детям, бесед с родителями.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990600" y="1066800"/>
            <a:ext cx="7924800" cy="5410200"/>
          </a:xfrm>
        </p:spPr>
        <p:txBody>
          <a:bodyPr>
            <a:normAutofit fontScale="70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Воспитательные задачи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направлены на развитие качеств личности и потребности в физическом совершенстве. Средствами реализации этих задач являются деятельность детей, игры, а также художественные средства (художественная литература, фольклор, кинофильмы, произведения музыкального и изобразительного искусства).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Работа проходит в разных формах: физкультурно-оздоровительная работа в режиме дня (утренняя гимнастика, подвижные игры, физические упражнения на прогулке), самостоятельная двигательная деятельность детей, активный отдых (физкультурные досуги, праздники, дни здоровья). Методы: упражнения, беседа, игра, создание проблемных ситуаций, анализ физических и нравственных качеств.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990600" y="1143000"/>
            <a:ext cx="7848600" cy="5334000"/>
          </a:xfrm>
        </p:spPr>
        <p:txBody>
          <a:bodyPr>
            <a:normAutofit fontScale="85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связаны с формированием у ребенка осознанного отношения к своему здоровью. Здесь ведущими становятся такие средства, как образец взрослого, собственная деятельность детей, художественные средства.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Формой работы, в процессе которой наиболее адекватно решаются задачи, является учебная работа на физкультурных занятиях и в повседневной жизни. Среди основных методов следует выделить экспериментирование, упражнения, беседу, рассматривание картин и иллюстраций.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2375" y="457200"/>
            <a:ext cx="7769225" cy="3200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«Здоровый ребенок дошкольного возраста - это жизнерадостный, активный, любознательный, устойчивый к неблагоприятным внешне - средовым факторам, выносливый и сильный, с высоким уровнем физического и умственного развития».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Профессор, доктор медицинских наук Ю. Ф.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Змановский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810000"/>
            <a:ext cx="35052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914400" y="304800"/>
            <a:ext cx="7848600" cy="6096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Утренняя гимнастика</a:t>
            </a:r>
          </a:p>
        </p:txBody>
      </p:sp>
      <p:pic>
        <p:nvPicPr>
          <p:cNvPr id="5" name="Рисунок 4" descr="Фото1438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14340" name="Текст 2"/>
          <p:cNvSpPr>
            <a:spLocks noGrp="1"/>
          </p:cNvSpPr>
          <p:nvPr>
            <p:ph type="body" sz="half" idx="2"/>
          </p:nvPr>
        </p:nvSpPr>
        <p:spPr>
          <a:xfrm>
            <a:off x="5410200" y="1981200"/>
            <a:ext cx="3733800" cy="2209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 в порядке!</a:t>
            </a:r>
          </a:p>
          <a:p>
            <a:pPr>
              <a:spcBef>
                <a:spcPct val="0"/>
              </a:spcBef>
            </a:pPr>
            <a:endParaRPr lang="ru-RU" sz="3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зарядке!</a:t>
            </a:r>
            <a:endParaRPr lang="ru-RU" sz="2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1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8001000" cy="8382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Пальчиковая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гимнастика</a:t>
            </a:r>
          </a:p>
        </p:txBody>
      </p:sp>
      <p:pic>
        <p:nvPicPr>
          <p:cNvPr id="7" name="Рисунок 6" descr="Фото1494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15364" name="Текст 2"/>
          <p:cNvSpPr>
            <a:spLocks noGrp="1"/>
          </p:cNvSpPr>
          <p:nvPr>
            <p:ph type="body" sz="half" idx="2"/>
          </p:nvPr>
        </p:nvSpPr>
        <p:spPr>
          <a:xfrm>
            <a:off x="5334000" y="1752600"/>
            <a:ext cx="3962400" cy="2362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Раз, два, три, четыре,</a:t>
            </a:r>
          </a:p>
          <a:p>
            <a:pPr>
              <a:spcBef>
                <a:spcPct val="0"/>
              </a:spcBef>
            </a:pPr>
            <a:endParaRPr lang="ru-RU" sz="2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пять, вышли пальчики </a:t>
            </a:r>
          </a:p>
          <a:p>
            <a:pPr>
              <a:spcBef>
                <a:spcPct val="0"/>
              </a:spcBef>
            </a:pPr>
            <a:endParaRPr lang="ru-RU" sz="2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гулять.</a:t>
            </a:r>
          </a:p>
        </p:txBody>
      </p:sp>
    </p:spTree>
  </p:cSld>
  <p:clrMapOvr>
    <a:masterClrMapping/>
  </p:clrMapOvr>
  <p:transition spd="med">
    <p:wheel spokes="1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 bwMode="auto">
          <a:xfrm>
            <a:off x="304800" y="152400"/>
            <a:ext cx="8229600" cy="6858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Точечный массаж</a:t>
            </a:r>
          </a:p>
        </p:txBody>
      </p:sp>
      <p:pic>
        <p:nvPicPr>
          <p:cNvPr id="9" name="Рисунок 8" descr="Фото1422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16388" name="Текст 2"/>
          <p:cNvSpPr>
            <a:spLocks noGrp="1"/>
          </p:cNvSpPr>
          <p:nvPr>
            <p:ph type="body" sz="half" idx="2"/>
          </p:nvPr>
        </p:nvSpPr>
        <p:spPr>
          <a:xfrm>
            <a:off x="5410200" y="1676400"/>
            <a:ext cx="3733800" cy="27432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1800" smtClean="0"/>
              <a:t/>
            </a:r>
            <a:br>
              <a:rPr lang="ru-RU" sz="1800" smtClean="0"/>
            </a:b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горло не болело, мы его погладим смело.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 не кашлять, не чихать, надо носик растирать.. Знаем, знаем, да-да-да, нам простуда не страшна!</a:t>
            </a:r>
          </a:p>
        </p:txBody>
      </p:sp>
    </p:spTree>
  </p:cSld>
  <p:clrMapOvr>
    <a:masterClrMapping/>
  </p:clrMapOvr>
  <p:transition spd="med">
    <p:wheel spokes="1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296</TotalTime>
  <Words>701</Words>
  <Application>Microsoft Office PowerPoint</Application>
  <PresentationFormat>Экран (4:3)</PresentationFormat>
  <Paragraphs>75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Gill Sans MT</vt:lpstr>
      <vt:lpstr>Arial</vt:lpstr>
      <vt:lpstr>Wingdings 2</vt:lpstr>
      <vt:lpstr>Verdana</vt:lpstr>
      <vt:lpstr>Calibri</vt:lpstr>
      <vt:lpstr>Times New Roman</vt:lpstr>
      <vt:lpstr>Corbel</vt:lpstr>
      <vt:lpstr>Солнцестояние</vt:lpstr>
      <vt:lpstr>Муниципальное казенное дошкольное общеобразовательное учреждение   «Детский сад комбинированного вида «Ласточка» п. Варгаши   Конкурс : «Наша дошкольная жизнь»  Номинация : «Растём здоровыми»  Тема: «Физическое воспитание детей старшего дошкольного возраста»  Автор: Чунтонова Ольга Николаевна, воспитатель. </vt:lpstr>
      <vt:lpstr>Физическое воспитание ребёнка  дошкольного возраста является важной и ответственной задачей общественного воспитания. Именно в дошкольном детстве формируется здоровье, общая выносливость, работоспособность, активная жизнедеятельность и другие качества, необходимые для всестороннего гармонического развития личности. Этот возраст наиболее благоприятен для закаливания организма, овладения элементарными жизненно необходимыми двигательными умениями и навыками.</vt:lpstr>
      <vt:lpstr>Цель: формирование у детей основ здорового образа жизни.</vt:lpstr>
      <vt:lpstr>Слайд 4</vt:lpstr>
      <vt:lpstr>Слайд 5</vt:lpstr>
      <vt:lpstr>«Здоровый ребенок дошкольного возраста - это жизнерадостный, активный, любознательный, устойчивый к неблагоприятным внешне - средовым факторам, выносливый и сильный, с высоким уровнем физического и умственного развития».  Профессор, доктор медицинских наук Ю. Ф. Змановский </vt:lpstr>
      <vt:lpstr>Утренняя гимнастика</vt:lpstr>
      <vt:lpstr>Пальчиковая гимнастика</vt:lpstr>
      <vt:lpstr>Точечный массаж</vt:lpstr>
      <vt:lpstr>Физминутка</vt:lpstr>
      <vt:lpstr>Подвижные игры на прогулке</vt:lpstr>
      <vt:lpstr>Физкультура на улице</vt:lpstr>
      <vt:lpstr>Снежные городки</vt:lpstr>
      <vt:lpstr>На лыжах</vt:lpstr>
      <vt:lpstr>Встреча с интересными людьми</vt:lpstr>
      <vt:lpstr>Гимнастика после сна</vt:lpstr>
      <vt:lpstr>«Дорожка здоровья»</vt:lpstr>
      <vt:lpstr>Уголок здоровья</vt:lpstr>
      <vt:lpstr>«День здоровья»</vt:lpstr>
      <vt:lpstr>Участвуем в спортивных конкурсах</vt:lpstr>
      <vt:lpstr>Областной спортивный праздник «Золотой колос»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общеобразовательное учреждение  Варгашинский «Детский сад комбинированного вида Ласточка» Конкурс : «Наша дошкольная жизнь» Номинация : «Растём здоровыми» Автор: Чунтонова Ольга Николаевна, воспитатель. </dc:title>
  <cp:lastModifiedBy>1</cp:lastModifiedBy>
  <cp:revision>34</cp:revision>
  <dcterms:modified xsi:type="dcterms:W3CDTF">2013-11-20T15:13:20Z</dcterms:modified>
</cp:coreProperties>
</file>