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ima_les_sneg_solnce_luch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799" y="188640"/>
            <a:ext cx="749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№2 «Дружная семейка»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484784"/>
            <a:ext cx="478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31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 90х60х90</a:t>
            </a:r>
            <a:endParaRPr lang="ru-RU" sz="5400" b="1" cap="none" spc="50" dirty="0">
              <a:ln w="3175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649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Тема: «Зимний сон»</a:t>
            </a:r>
            <a:endParaRPr lang="ru-RU" sz="5400" b="1" cap="none" spc="0" dirty="0">
              <a:ln w="10541" cmpd="sng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ight-l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432ecfcc246965e0f3577b98c8e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асм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ulah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181993_large_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2015-01-27T17:07:07Z</dcterms:created>
  <dcterms:modified xsi:type="dcterms:W3CDTF">2015-01-27T18:16:39Z</dcterms:modified>
</cp:coreProperties>
</file>