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0" r:id="rId2"/>
    <p:sldId id="264" r:id="rId3"/>
    <p:sldId id="266" r:id="rId4"/>
    <p:sldId id="265" r:id="rId5"/>
    <p:sldId id="268" r:id="rId6"/>
    <p:sldId id="257" r:id="rId7"/>
    <p:sldId id="258" r:id="rId8"/>
    <p:sldId id="259" r:id="rId9"/>
    <p:sldId id="262" r:id="rId10"/>
    <p:sldId id="263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660"/>
  </p:normalViewPr>
  <p:slideViewPr>
    <p:cSldViewPr>
      <p:cViewPr varScale="1">
        <p:scale>
          <a:sx n="86" d="100"/>
          <a:sy n="86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642E5-AD90-48F2-BCEE-CF23830B9E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769F5-22FC-4736-BD66-0130F033A46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AA26B442-C1AE-458E-9F65-879123D975F2}" type="parTrans" cxnId="{32FB00EB-491B-4449-89B2-7AF335F5EF29}">
      <dgm:prSet/>
      <dgm:spPr/>
      <dgm:t>
        <a:bodyPr/>
        <a:lstStyle/>
        <a:p>
          <a:endParaRPr lang="ru-RU"/>
        </a:p>
      </dgm:t>
    </dgm:pt>
    <dgm:pt modelId="{E713A600-1CFD-43DA-BF04-2A8523B2CD62}" type="sibTrans" cxnId="{32FB00EB-491B-4449-89B2-7AF335F5EF29}">
      <dgm:prSet/>
      <dgm:spPr/>
      <dgm:t>
        <a:bodyPr/>
        <a:lstStyle/>
        <a:p>
          <a:endParaRPr lang="ru-RU"/>
        </a:p>
      </dgm:t>
    </dgm:pt>
    <dgm:pt modelId="{F830E8B9-DB4E-4537-92E2-BBB83180A4AB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7D9FF76-1C46-4182-ABA9-DFDDEBEBDCD0}" type="parTrans" cxnId="{BAFBF2B1-64E7-4E7C-97DB-71DCB183A044}">
      <dgm:prSet/>
      <dgm:spPr/>
      <dgm:t>
        <a:bodyPr/>
        <a:lstStyle/>
        <a:p>
          <a:endParaRPr lang="ru-RU"/>
        </a:p>
      </dgm:t>
    </dgm:pt>
    <dgm:pt modelId="{234BD834-AB3A-4F2A-B331-BC3A3117B0A8}" type="sibTrans" cxnId="{BAFBF2B1-64E7-4E7C-97DB-71DCB183A044}">
      <dgm:prSet/>
      <dgm:spPr/>
      <dgm:t>
        <a:bodyPr/>
        <a:lstStyle/>
        <a:p>
          <a:endParaRPr lang="ru-RU"/>
        </a:p>
      </dgm:t>
    </dgm:pt>
    <dgm:pt modelId="{B3F4ABE1-C1E5-4313-AB52-D8BF5C0F6A70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819D8D-A450-4E53-ABC6-4638E6BBB9C7}" type="parTrans" cxnId="{781971BE-B3DA-4629-975A-C1B85B5BAE9A}">
      <dgm:prSet/>
      <dgm:spPr/>
      <dgm:t>
        <a:bodyPr/>
        <a:lstStyle/>
        <a:p>
          <a:endParaRPr lang="ru-RU"/>
        </a:p>
      </dgm:t>
    </dgm:pt>
    <dgm:pt modelId="{A3CF9F3E-97A0-4625-8938-011AF2C1745D}" type="sibTrans" cxnId="{781971BE-B3DA-4629-975A-C1B85B5BAE9A}">
      <dgm:prSet/>
      <dgm:spPr/>
      <dgm:t>
        <a:bodyPr/>
        <a:lstStyle/>
        <a:p>
          <a:endParaRPr lang="ru-RU"/>
        </a:p>
      </dgm:t>
    </dgm:pt>
    <dgm:pt modelId="{DAF96963-5A53-439F-B561-DDB91DFD443F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871C989-8437-46F6-A07F-7C6835F14753}" type="parTrans" cxnId="{408E97B2-1BD6-4A6B-9504-103EC8E72DF1}">
      <dgm:prSet/>
      <dgm:spPr/>
      <dgm:t>
        <a:bodyPr/>
        <a:lstStyle/>
        <a:p>
          <a:endParaRPr lang="ru-RU"/>
        </a:p>
      </dgm:t>
    </dgm:pt>
    <dgm:pt modelId="{36469228-B15D-41E6-AF01-19AE8B27306D}" type="sibTrans" cxnId="{408E97B2-1BD6-4A6B-9504-103EC8E72DF1}">
      <dgm:prSet/>
      <dgm:spPr/>
      <dgm:t>
        <a:bodyPr/>
        <a:lstStyle/>
        <a:p>
          <a:endParaRPr lang="ru-RU"/>
        </a:p>
      </dgm:t>
    </dgm:pt>
    <dgm:pt modelId="{4DB45325-2CB4-43D5-9A96-19D2A35BD852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3912551-DA2B-45B6-8582-3A6C06CC93CB}" type="parTrans" cxnId="{66D41243-517C-46C3-8F56-A0FAD3952FEE}">
      <dgm:prSet/>
      <dgm:spPr/>
      <dgm:t>
        <a:bodyPr/>
        <a:lstStyle/>
        <a:p>
          <a:endParaRPr lang="ru-RU"/>
        </a:p>
      </dgm:t>
    </dgm:pt>
    <dgm:pt modelId="{A52AF4C3-C689-4220-B1C2-160AC6491B88}" type="sibTrans" cxnId="{66D41243-517C-46C3-8F56-A0FAD3952FEE}">
      <dgm:prSet/>
      <dgm:spPr/>
      <dgm:t>
        <a:bodyPr/>
        <a:lstStyle/>
        <a:p>
          <a:endParaRPr lang="ru-RU"/>
        </a:p>
      </dgm:t>
    </dgm:pt>
    <dgm:pt modelId="{8A24A1B4-1E85-4D8D-8CA1-024C6EC0ED0A}">
      <dgm:prSet phldrT="[Текст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CA0BCC8-18B7-40F2-ABD9-2C7D2A1F5F62}" type="parTrans" cxnId="{818A83E4-F926-4DBC-A94E-CBD6FC494844}">
      <dgm:prSet/>
      <dgm:spPr/>
      <dgm:t>
        <a:bodyPr/>
        <a:lstStyle/>
        <a:p>
          <a:endParaRPr lang="ru-RU"/>
        </a:p>
      </dgm:t>
    </dgm:pt>
    <dgm:pt modelId="{5EB2816F-F7DC-4706-9E19-5C03611913E3}" type="sibTrans" cxnId="{818A83E4-F926-4DBC-A94E-CBD6FC494844}">
      <dgm:prSet/>
      <dgm:spPr/>
      <dgm:t>
        <a:bodyPr/>
        <a:lstStyle/>
        <a:p>
          <a:endParaRPr lang="ru-RU"/>
        </a:p>
      </dgm:t>
    </dgm:pt>
    <dgm:pt modelId="{03AD14BA-D506-46A3-AE4F-1B4E378A1319}" type="pres">
      <dgm:prSet presAssocID="{0FF642E5-AD90-48F2-BCEE-CF23830B9E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F7E27-1497-4D83-A5C9-045F19C01CB8}" type="pres">
      <dgm:prSet presAssocID="{3BA769F5-22FC-4736-BD66-0130F033A460}" presName="node" presStyleLbl="node1" presStyleIdx="0" presStyleCnt="6" custScaleX="143391" custScaleY="228633" custLinFactNeighborX="-39" custLinFactNeighborY="-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ED9BB-FFDD-4BBF-ADD2-3A67F7681B8A}" type="pres">
      <dgm:prSet presAssocID="{E713A600-1CFD-43DA-BF04-2A8523B2CD62}" presName="sibTrans" presStyleCnt="0"/>
      <dgm:spPr/>
    </dgm:pt>
    <dgm:pt modelId="{DDE21F32-B1FE-4F7E-AE9D-6AAAA43E2CB0}" type="pres">
      <dgm:prSet presAssocID="{F830E8B9-DB4E-4537-92E2-BBB83180A4AB}" presName="node" presStyleLbl="node1" presStyleIdx="1" presStyleCnt="6" custScaleX="137522" custScaleY="216508" custLinFactX="41363" custLinFactY="100000" custLinFactNeighborX="100000" custLinFactNeighborY="15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89DB7-4CD6-42B3-A29B-CB3F65F22A19}" type="pres">
      <dgm:prSet presAssocID="{234BD834-AB3A-4F2A-B331-BC3A3117B0A8}" presName="sibTrans" presStyleCnt="0"/>
      <dgm:spPr/>
    </dgm:pt>
    <dgm:pt modelId="{4BECC822-8303-4505-A55F-089D3935E13F}" type="pres">
      <dgm:prSet presAssocID="{B3F4ABE1-C1E5-4313-AB52-D8BF5C0F6A70}" presName="node" presStyleLbl="node1" presStyleIdx="2" presStyleCnt="6" custScaleX="133829" custScaleY="225990" custLinFactX="-49870" custLinFactNeighborX="-100000" custLinFactNeighborY="-8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4DA94-9C21-4D67-9A9B-CBD11462657F}" type="pres">
      <dgm:prSet presAssocID="{A3CF9F3E-97A0-4625-8938-011AF2C1745D}" presName="sibTrans" presStyleCnt="0"/>
      <dgm:spPr/>
    </dgm:pt>
    <dgm:pt modelId="{36656626-D6FC-4DD1-8149-2CA78F348480}" type="pres">
      <dgm:prSet presAssocID="{DAF96963-5A53-439F-B561-DDB91DFD443F}" presName="node" presStyleLbl="node1" presStyleIdx="3" presStyleCnt="6" custScaleX="139162" custScaleY="214499" custLinFactX="35961" custLinFactNeighborX="100000" custLinFactNeighborY="12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0C418-09B4-42C6-AAD9-E9A669E61C4F}" type="pres">
      <dgm:prSet presAssocID="{36469228-B15D-41E6-AF01-19AE8B27306D}" presName="sibTrans" presStyleCnt="0"/>
      <dgm:spPr/>
    </dgm:pt>
    <dgm:pt modelId="{57557260-D499-485A-8855-176271BF99A1}" type="pres">
      <dgm:prSet presAssocID="{4DB45325-2CB4-43D5-9A96-19D2A35BD852}" presName="node" presStyleLbl="node1" presStyleIdx="4" presStyleCnt="6" custScaleX="130335" custScaleY="222360" custLinFactX="-53227" custLinFactNeighborX="-100000" custLinFactNeighborY="1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23FD1-E75D-4E2A-A5DC-E34F3E4574E7}" type="pres">
      <dgm:prSet presAssocID="{A52AF4C3-C689-4220-B1C2-160AC6491B88}" presName="sibTrans" presStyleCnt="0"/>
      <dgm:spPr/>
    </dgm:pt>
    <dgm:pt modelId="{5F077EA9-04C0-4687-A4A3-2034B5AB6754}" type="pres">
      <dgm:prSet presAssocID="{8A24A1B4-1E85-4D8D-8CA1-024C6EC0ED0A}" presName="node" presStyleLbl="node1" presStyleIdx="5" presStyleCnt="6" custScaleX="129822" custScaleY="225558" custLinFactY="-100000" custLinFactNeighborX="1231" custLinFactNeighborY="-152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6D691-3A84-4533-B628-830AA0957D5A}" type="presOf" srcId="{3BA769F5-22FC-4736-BD66-0130F033A460}" destId="{7AFF7E27-1497-4D83-A5C9-045F19C01CB8}" srcOrd="0" destOrd="0" presId="urn:microsoft.com/office/officeart/2005/8/layout/default"/>
    <dgm:cxn modelId="{CF87F1CC-90AC-41C4-A9C0-707BD9FF7A55}" type="presOf" srcId="{4DB45325-2CB4-43D5-9A96-19D2A35BD852}" destId="{57557260-D499-485A-8855-176271BF99A1}" srcOrd="0" destOrd="0" presId="urn:microsoft.com/office/officeart/2005/8/layout/default"/>
    <dgm:cxn modelId="{32FB00EB-491B-4449-89B2-7AF335F5EF29}" srcId="{0FF642E5-AD90-48F2-BCEE-CF23830B9E87}" destId="{3BA769F5-22FC-4736-BD66-0130F033A460}" srcOrd="0" destOrd="0" parTransId="{AA26B442-C1AE-458E-9F65-879123D975F2}" sibTransId="{E713A600-1CFD-43DA-BF04-2A8523B2CD62}"/>
    <dgm:cxn modelId="{408E97B2-1BD6-4A6B-9504-103EC8E72DF1}" srcId="{0FF642E5-AD90-48F2-BCEE-CF23830B9E87}" destId="{DAF96963-5A53-439F-B561-DDB91DFD443F}" srcOrd="3" destOrd="0" parTransId="{C871C989-8437-46F6-A07F-7C6835F14753}" sibTransId="{36469228-B15D-41E6-AF01-19AE8B27306D}"/>
    <dgm:cxn modelId="{DAE3B4CF-A7BF-4D13-979F-1868027F58AC}" type="presOf" srcId="{DAF96963-5A53-439F-B561-DDB91DFD443F}" destId="{36656626-D6FC-4DD1-8149-2CA78F348480}" srcOrd="0" destOrd="0" presId="urn:microsoft.com/office/officeart/2005/8/layout/default"/>
    <dgm:cxn modelId="{1C2D08E0-0ECA-4FB3-BA1C-DD3628E6EC80}" type="presOf" srcId="{8A24A1B4-1E85-4D8D-8CA1-024C6EC0ED0A}" destId="{5F077EA9-04C0-4687-A4A3-2034B5AB6754}" srcOrd="0" destOrd="0" presId="urn:microsoft.com/office/officeart/2005/8/layout/default"/>
    <dgm:cxn modelId="{8C5CF0C9-4018-4777-8092-73A93D42BA17}" type="presOf" srcId="{B3F4ABE1-C1E5-4313-AB52-D8BF5C0F6A70}" destId="{4BECC822-8303-4505-A55F-089D3935E13F}" srcOrd="0" destOrd="0" presId="urn:microsoft.com/office/officeart/2005/8/layout/default"/>
    <dgm:cxn modelId="{8E399C47-F5F9-4DEC-903F-0E96E7541995}" type="presOf" srcId="{F830E8B9-DB4E-4537-92E2-BBB83180A4AB}" destId="{DDE21F32-B1FE-4F7E-AE9D-6AAAA43E2CB0}" srcOrd="0" destOrd="0" presId="urn:microsoft.com/office/officeart/2005/8/layout/default"/>
    <dgm:cxn modelId="{818A83E4-F926-4DBC-A94E-CBD6FC494844}" srcId="{0FF642E5-AD90-48F2-BCEE-CF23830B9E87}" destId="{8A24A1B4-1E85-4D8D-8CA1-024C6EC0ED0A}" srcOrd="5" destOrd="0" parTransId="{4CA0BCC8-18B7-40F2-ABD9-2C7D2A1F5F62}" sibTransId="{5EB2816F-F7DC-4706-9E19-5C03611913E3}"/>
    <dgm:cxn modelId="{781971BE-B3DA-4629-975A-C1B85B5BAE9A}" srcId="{0FF642E5-AD90-48F2-BCEE-CF23830B9E87}" destId="{B3F4ABE1-C1E5-4313-AB52-D8BF5C0F6A70}" srcOrd="2" destOrd="0" parTransId="{55819D8D-A450-4E53-ABC6-4638E6BBB9C7}" sibTransId="{A3CF9F3E-97A0-4625-8938-011AF2C1745D}"/>
    <dgm:cxn modelId="{51EB14A4-2C49-4BED-85CC-B21B8D14EF4F}" type="presOf" srcId="{0FF642E5-AD90-48F2-BCEE-CF23830B9E87}" destId="{03AD14BA-D506-46A3-AE4F-1B4E378A1319}" srcOrd="0" destOrd="0" presId="urn:microsoft.com/office/officeart/2005/8/layout/default"/>
    <dgm:cxn modelId="{BAFBF2B1-64E7-4E7C-97DB-71DCB183A044}" srcId="{0FF642E5-AD90-48F2-BCEE-CF23830B9E87}" destId="{F830E8B9-DB4E-4537-92E2-BBB83180A4AB}" srcOrd="1" destOrd="0" parTransId="{67D9FF76-1C46-4182-ABA9-DFDDEBEBDCD0}" sibTransId="{234BD834-AB3A-4F2A-B331-BC3A3117B0A8}"/>
    <dgm:cxn modelId="{66D41243-517C-46C3-8F56-A0FAD3952FEE}" srcId="{0FF642E5-AD90-48F2-BCEE-CF23830B9E87}" destId="{4DB45325-2CB4-43D5-9A96-19D2A35BD852}" srcOrd="4" destOrd="0" parTransId="{93912551-DA2B-45B6-8582-3A6C06CC93CB}" sibTransId="{A52AF4C3-C689-4220-B1C2-160AC6491B88}"/>
    <dgm:cxn modelId="{9818BCDC-872B-46E4-AB32-AEF9B2B6FA5F}" type="presParOf" srcId="{03AD14BA-D506-46A3-AE4F-1B4E378A1319}" destId="{7AFF7E27-1497-4D83-A5C9-045F19C01CB8}" srcOrd="0" destOrd="0" presId="urn:microsoft.com/office/officeart/2005/8/layout/default"/>
    <dgm:cxn modelId="{34D62FD5-BC74-4FD8-9B25-E54828917B80}" type="presParOf" srcId="{03AD14BA-D506-46A3-AE4F-1B4E378A1319}" destId="{CBEED9BB-FFDD-4BBF-ADD2-3A67F7681B8A}" srcOrd="1" destOrd="0" presId="urn:microsoft.com/office/officeart/2005/8/layout/default"/>
    <dgm:cxn modelId="{F6AFB158-147C-4503-99D0-AEF4FCACB954}" type="presParOf" srcId="{03AD14BA-D506-46A3-AE4F-1B4E378A1319}" destId="{DDE21F32-B1FE-4F7E-AE9D-6AAAA43E2CB0}" srcOrd="2" destOrd="0" presId="urn:microsoft.com/office/officeart/2005/8/layout/default"/>
    <dgm:cxn modelId="{3AD28832-FD47-46C8-94EF-5161D70D8F2F}" type="presParOf" srcId="{03AD14BA-D506-46A3-AE4F-1B4E378A1319}" destId="{70689DB7-4CD6-42B3-A29B-CB3F65F22A19}" srcOrd="3" destOrd="0" presId="urn:microsoft.com/office/officeart/2005/8/layout/default"/>
    <dgm:cxn modelId="{E31EB42F-0FDE-47B5-91DB-74363C6257EE}" type="presParOf" srcId="{03AD14BA-D506-46A3-AE4F-1B4E378A1319}" destId="{4BECC822-8303-4505-A55F-089D3935E13F}" srcOrd="4" destOrd="0" presId="urn:microsoft.com/office/officeart/2005/8/layout/default"/>
    <dgm:cxn modelId="{D09B8BB0-ED4D-4333-A884-2421CDBA5F0E}" type="presParOf" srcId="{03AD14BA-D506-46A3-AE4F-1B4E378A1319}" destId="{1844DA94-9C21-4D67-9A9B-CBD11462657F}" srcOrd="5" destOrd="0" presId="urn:microsoft.com/office/officeart/2005/8/layout/default"/>
    <dgm:cxn modelId="{D05A9A4C-691E-4483-8984-6E7F81DD1DEE}" type="presParOf" srcId="{03AD14BA-D506-46A3-AE4F-1B4E378A1319}" destId="{36656626-D6FC-4DD1-8149-2CA78F348480}" srcOrd="6" destOrd="0" presId="urn:microsoft.com/office/officeart/2005/8/layout/default"/>
    <dgm:cxn modelId="{7943D36F-BE3D-4105-960B-FA779F0C7D75}" type="presParOf" srcId="{03AD14BA-D506-46A3-AE4F-1B4E378A1319}" destId="{9150C418-09B4-42C6-AAD9-E9A669E61C4F}" srcOrd="7" destOrd="0" presId="urn:microsoft.com/office/officeart/2005/8/layout/default"/>
    <dgm:cxn modelId="{C721F0A0-8AA4-436C-88C3-417A6EF4C03E}" type="presParOf" srcId="{03AD14BA-D506-46A3-AE4F-1B4E378A1319}" destId="{57557260-D499-485A-8855-176271BF99A1}" srcOrd="8" destOrd="0" presId="urn:microsoft.com/office/officeart/2005/8/layout/default"/>
    <dgm:cxn modelId="{AFBF4DA3-A4A3-427F-96C9-5CAE582751BC}" type="presParOf" srcId="{03AD14BA-D506-46A3-AE4F-1B4E378A1319}" destId="{F6E23FD1-E75D-4E2A-A5DC-E34F3E4574E7}" srcOrd="9" destOrd="0" presId="urn:microsoft.com/office/officeart/2005/8/layout/default"/>
    <dgm:cxn modelId="{63E0E37D-4792-42B8-BACF-C4242C2891C1}" type="presParOf" srcId="{03AD14BA-D506-46A3-AE4F-1B4E378A1319}" destId="{5F077EA9-04C0-4687-A4A3-2034B5AB67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F7E27-1497-4D83-A5C9-045F19C01CB8}">
      <dsp:nvSpPr>
        <dsp:cNvPr id="0" name=""/>
        <dsp:cNvSpPr/>
      </dsp:nvSpPr>
      <dsp:spPr>
        <a:xfrm>
          <a:off x="0" y="216025"/>
          <a:ext cx="2802048" cy="26806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216025"/>
        <a:ext cx="2802048" cy="2680673"/>
      </dsp:txXfrm>
    </dsp:sp>
    <dsp:sp modelId="{DDE21F32-B1FE-4F7E-AE9D-6AAAA43E2CB0}">
      <dsp:nvSpPr>
        <dsp:cNvPr id="0" name=""/>
        <dsp:cNvSpPr/>
      </dsp:nvSpPr>
      <dsp:spPr>
        <a:xfrm>
          <a:off x="5760637" y="3384374"/>
          <a:ext cx="2687360" cy="253851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5760637" y="3384374"/>
        <a:ext cx="2687360" cy="2538510"/>
      </dsp:txXfrm>
    </dsp:sp>
    <dsp:sp modelId="{4BECC822-8303-4505-A55F-089D3935E13F}">
      <dsp:nvSpPr>
        <dsp:cNvPr id="0" name=""/>
        <dsp:cNvSpPr/>
      </dsp:nvSpPr>
      <dsp:spPr>
        <a:xfrm>
          <a:off x="2952335" y="216020"/>
          <a:ext cx="2615194" cy="264968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2952335" y="216020"/>
        <a:ext cx="2615194" cy="2649684"/>
      </dsp:txXfrm>
    </dsp:sp>
    <dsp:sp modelId="{36656626-D6FC-4DD1-8149-2CA78F348480}">
      <dsp:nvSpPr>
        <dsp:cNvPr id="0" name=""/>
        <dsp:cNvSpPr/>
      </dsp:nvSpPr>
      <dsp:spPr>
        <a:xfrm>
          <a:off x="2808306" y="3384381"/>
          <a:ext cx="2719408" cy="251495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>
        <a:off x="2808306" y="3384381"/>
        <a:ext cx="2719408" cy="2514955"/>
      </dsp:txXfrm>
    </dsp:sp>
    <dsp:sp modelId="{57557260-D499-485A-8855-176271BF99A1}">
      <dsp:nvSpPr>
        <dsp:cNvPr id="0" name=""/>
        <dsp:cNvSpPr/>
      </dsp:nvSpPr>
      <dsp:spPr>
        <a:xfrm>
          <a:off x="72014" y="3312362"/>
          <a:ext cx="2546916" cy="2607123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72014" y="3312362"/>
        <a:ext cx="2546916" cy="2607123"/>
      </dsp:txXfrm>
    </dsp:sp>
    <dsp:sp modelId="{5F077EA9-04C0-4687-A4A3-2034B5AB6754}">
      <dsp:nvSpPr>
        <dsp:cNvPr id="0" name=""/>
        <dsp:cNvSpPr/>
      </dsp:nvSpPr>
      <dsp:spPr>
        <a:xfrm>
          <a:off x="5832656" y="216021"/>
          <a:ext cx="2536892" cy="2644619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5832656" y="216021"/>
        <a:ext cx="2536892" cy="264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8A785-15AA-4A29-AC0C-A8611C04DC95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6F9CF-E85F-4ECD-B4DB-AD2E00DB1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836712"/>
            <a:ext cx="619268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«Памятники природы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Шатровского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района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»</a:t>
            </a:r>
            <a:endParaRPr kumimoji="0" lang="ru-RU" sz="4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5157192"/>
            <a:ext cx="4637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Авторы: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Т.П. Галанина, методист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А.Ю. Ядрышникова, социальный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1513" y="548680"/>
            <a:ext cx="426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Озеро Пустынное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C:\Users\Любовь\Desktop\Галанина Т.П\Экология\картинки Памятники природы\Озеро-пустынное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15274" cy="495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384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Ручей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Балдаган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6" name="Picture 2" descr="C:\Users\Любовь\Desktop\Галанина Т.П\Экология\картинки Памятники природы\ruchei-baldagan-nikolai-naumenk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54006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/>
              <a:t>Я узнал...</a:t>
            </a:r>
            <a:br>
              <a:rPr lang="ru-RU" sz="3200" b="1" dirty="0" smtClean="0"/>
            </a:br>
            <a:r>
              <a:rPr lang="ru-RU" sz="3200" b="1" dirty="0" smtClean="0"/>
              <a:t>   Я научился...</a:t>
            </a:r>
            <a:br>
              <a:rPr lang="ru-RU" sz="3200" b="1" dirty="0" smtClean="0"/>
            </a:br>
            <a:r>
              <a:rPr lang="ru-RU" sz="3200" b="1" dirty="0" smtClean="0"/>
              <a:t>       Я понял, что могу...</a:t>
            </a:r>
            <a:br>
              <a:rPr lang="ru-RU" sz="3200" b="1" dirty="0" smtClean="0"/>
            </a:br>
            <a:r>
              <a:rPr lang="ru-RU" sz="3200" b="1" dirty="0" smtClean="0"/>
              <a:t>          Мне понравилось...</a:t>
            </a:r>
            <a:br>
              <a:rPr lang="ru-RU" sz="3200" b="1" dirty="0" smtClean="0"/>
            </a:br>
            <a:r>
              <a:rPr lang="ru-RU" sz="3200" b="1" dirty="0" smtClean="0"/>
              <a:t>             Для меня стало новым...</a:t>
            </a:r>
            <a:br>
              <a:rPr lang="ru-RU" sz="3200" b="1" dirty="0" smtClean="0"/>
            </a:br>
            <a:r>
              <a:rPr lang="ru-RU" sz="3200" b="1" dirty="0" smtClean="0"/>
              <a:t>                Меня удивило...</a:t>
            </a:r>
            <a:br>
              <a:rPr lang="ru-RU" sz="3200" b="1" dirty="0" smtClean="0"/>
            </a:br>
            <a:r>
              <a:rPr lang="ru-RU" sz="3200" b="1" dirty="0" smtClean="0"/>
              <a:t>                   У меня получилось...</a:t>
            </a:r>
            <a:br>
              <a:rPr lang="ru-RU" sz="3200" b="1" dirty="0" smtClean="0"/>
            </a:br>
            <a:r>
              <a:rPr lang="ru-RU" sz="3200" b="1" dirty="0" smtClean="0"/>
              <a:t>                      Я приобрёл...</a:t>
            </a:r>
            <a:br>
              <a:rPr lang="ru-RU" sz="3200" b="1" dirty="0" smtClean="0"/>
            </a:br>
            <a:r>
              <a:rPr lang="ru-RU" sz="3200" b="1" dirty="0" smtClean="0"/>
              <a:t>                         Мне захотелось...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Меня воодушевило...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657761"/>
            <a:ext cx="849694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природе столько красоты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Вглядись, и ты поймёшь,</a:t>
            </a:r>
            <a:endParaRPr lang="ru-RU" sz="28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Зачем росистые кусты</a:t>
            </a:r>
            <a:endParaRPr lang="ru-RU" sz="28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Окутывает дрожь.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Куда, журча, ручей бежит,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Прозрачнее стекла,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О чём под вечер, в поле ржи,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Поют перепела...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Пусть станет сердцу твоему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Понятна птичья речь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И ты научишься тому,</a:t>
            </a:r>
            <a:b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Как это всё беречь.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1708358"/>
            <a:ext cx="792088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Зауралье моё, Зауралье!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Где, в каком бы я не был краю,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 твоей неоглядною далью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ctr"/>
              </a:tabLst>
            </a:pP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 разрознить мне душу свою.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03244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Особо охраняемые природные территории (ООПТ)</a:t>
            </a:r>
            <a:r>
              <a:rPr lang="ru-RU" sz="2400" dirty="0" smtClean="0"/>
              <a:t> — участки земли, водной поверхности и воздушного пространства над ними, где располагаются природные комплексы и объекты, которые имеют особое природоохранное, научное, культурное, эстетическое, рекреационное и оздоровительное значение, которые изъяты решениями органов государственной власти полностью или частично из хозяйственного использования и для которых установлен режим особой охраны.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332656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7089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Озеро Пустынное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91880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 - брусничник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708920"/>
            <a:ext cx="270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Насаждения сосны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кедровой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Ручей </a:t>
            </a:r>
            <a:r>
              <a:rPr lang="ru-RU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Балдаган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7332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Ирюмские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ельники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5733256"/>
            <a:ext cx="240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Бор - брусничник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Памятники природы </a:t>
            </a:r>
            <a:r>
              <a:rPr lang="ru-RU" sz="2800" i="1" dirty="0" smtClean="0"/>
              <a:t>- </a:t>
            </a:r>
            <a:r>
              <a:rPr lang="ru-RU" sz="2800" dirty="0" smtClean="0"/>
              <a:t>уникальные, невосполнимые, ценные в экологическом, научном, культурном и эстетическом отношениях природные комплексы, а также объекты естественного и искусственного происхождения.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Бор - брусничник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7" name="Picture 1" descr="C:\Users\Любовь\Desktop\Галанина Т.П\Экология\картинки Памятники природы\Бор - бруснич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26772"/>
            <a:ext cx="6259385" cy="443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588" y="620688"/>
            <a:ext cx="363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Дворецкий сад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3073" name="Picture 1" descr="C:\Users\Любовь\Desktop\Галанина Т.П\Экология\картинки Памятники природы\Дворецкий сад 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48813"/>
            <a:ext cx="7056784" cy="4704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22" y="692696"/>
            <a:ext cx="4588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Ирюмские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ельники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9" name="Picture 1" descr="C:\Users\Любовь\Desktop\Галанина Т.П\Экология\картинки Памятники природы\Ирюмские ельники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73912" cy="485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2596" y="620688"/>
            <a:ext cx="690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Насаждения сосны кедровой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C:\Users\Любовь\Desktop\Галанина Т.П\Экология\картинки Памятники природы\Сосна-кедр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68752" cy="506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Особо охраняемые природные территории (ООПТ) — участки земли, водной поверхности и воздушного пространства над ними, где располагаются природные комплексы и объекты, которые имеют особое природоохранное, научное, культурное, эстетическое, рекреационное и оздоровительное значение, которые изъяты решениями органов государственной власти полностью или частично из хозяйственного использования и для которых установлен режим особой охраны. </vt:lpstr>
      <vt:lpstr>Слайд 4</vt:lpstr>
      <vt:lpstr> Памятники природы - уникальные, невосполнимые, ценные в экологическом, научном, культурном и эстетическом отношениях природные комплексы, а также объекты естественного и искусственного происхождения.</vt:lpstr>
      <vt:lpstr>Слайд 6</vt:lpstr>
      <vt:lpstr>Слайд 7</vt:lpstr>
      <vt:lpstr>Слайд 8</vt:lpstr>
      <vt:lpstr>Слайд 9</vt:lpstr>
      <vt:lpstr>Слайд 10</vt:lpstr>
      <vt:lpstr>Слайд 11</vt:lpstr>
      <vt:lpstr>  Я узнал...    Я научился...        Я понял, что могу...           Мне понравилось...              Для меня стало новым...                 Меня удивило...                    У меня получилось...                       Я приобрёл...                          Мне захотелось...                             Меня воодушевило...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Любовь</cp:lastModifiedBy>
  <cp:revision>21</cp:revision>
  <dcterms:created xsi:type="dcterms:W3CDTF">2013-08-23T08:38:35Z</dcterms:created>
  <dcterms:modified xsi:type="dcterms:W3CDTF">2016-11-08T09:09:49Z</dcterms:modified>
</cp:coreProperties>
</file>