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1" r:id="rId4"/>
    <p:sldId id="260" r:id="rId5"/>
    <p:sldId id="262" r:id="rId6"/>
    <p:sldId id="257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750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5FDE06-16BD-4FF7-9A0E-829D7D749A37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0410065-848A-4E30-8035-F7189A7B4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569E-1EBC-4EA4-9A5F-9EC89DA8ACBC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9A4DF-206D-4372-ADC4-6A8DD73ED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8E607-6D50-4A33-9924-2FF0ECA6186F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AB341-4535-4F25-9FE4-E0BCC341E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1104C-DA6A-4FE7-886D-B5904DFA2CB6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F8B37-2839-42A2-A44B-0CD365153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4C5C-3621-4C2A-9D45-1B21F7EC9EBC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8FC4-B808-40EB-B374-BBAC34368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E3287-258C-48F9-B0B2-94AC65BDF3BF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ECEAF-86FA-45DD-9533-E76C88F88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9B8C-4634-4DAE-A24B-77815F780084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5E69-1D38-4B9A-82F4-AD4E7BBA8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98EF-06F1-4821-AB43-8C66D8730441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CFF8A-6552-454D-813B-7C2A1CFC1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B78D-CF91-4AD4-B11A-BD24BC758426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7F87-92EF-4C95-9813-7F28FEAA0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A2F99-FE1F-48ED-A140-94B920BA752B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3FED9-551C-4186-99EB-8A32FAC38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4BE8-36DA-4CDC-9250-6FA0E95F890F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3828-C203-41C7-AE72-A238C3B91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678F-453F-487E-9923-AB9B0E558740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C7CE-E04A-4E08-A310-E5538D6D6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D2D221-BCFB-4DC6-9081-3865502C5C6C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7D17BA-D776-4CD0-9EFC-17830089E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Мысли Мерлавцова </a:t>
            </a:r>
            <a:br>
              <a:rPr lang="ru-RU" smtClean="0"/>
            </a:br>
            <a:r>
              <a:rPr lang="ru-RU" smtClean="0"/>
              <a:t>в парке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 smtClean="0"/>
              <a:t>«</a:t>
            </a:r>
            <a:r>
              <a:rPr lang="ru-RU" sz="5400" dirty="0" smtClean="0"/>
              <a:t>Чудесный доктор»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400" dirty="0"/>
              <a:t> </a:t>
            </a:r>
            <a:r>
              <a:rPr lang="ru-RU" sz="5400" dirty="0" smtClean="0"/>
              <a:t> </a:t>
            </a:r>
            <a:r>
              <a:rPr lang="ru-RU" sz="4000" dirty="0" smtClean="0"/>
              <a:t>                                     </a:t>
            </a:r>
            <a:r>
              <a:rPr lang="ru-RU" sz="3200" dirty="0" smtClean="0"/>
              <a:t>Александр Куприн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52563" y="365125"/>
            <a:ext cx="4826000" cy="5811838"/>
          </a:xfrm>
        </p:spPr>
      </p:pic>
      <p:pic>
        <p:nvPicPr>
          <p:cNvPr id="15363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278563" y="365125"/>
            <a:ext cx="4489450" cy="5811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14613" y="1825625"/>
            <a:ext cx="6962775" cy="4351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365125"/>
            <a:ext cx="10515600" cy="6492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1113" y="250825"/>
            <a:ext cx="9515475" cy="5875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</Words>
  <Application>Microsoft Office PowerPoint</Application>
  <PresentationFormat>Произвольный</PresentationFormat>
  <Paragraphs>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Тема Office</vt:lpstr>
      <vt:lpstr>Мысли Мерлавцова  в парке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</dc:title>
  <dc:creator>Admin</dc:creator>
  <cp:lastModifiedBy>Natalya Sergeevna</cp:lastModifiedBy>
  <cp:revision>9</cp:revision>
  <dcterms:created xsi:type="dcterms:W3CDTF">2017-02-20T13:13:35Z</dcterms:created>
  <dcterms:modified xsi:type="dcterms:W3CDTF">2017-02-27T10:19:36Z</dcterms:modified>
</cp:coreProperties>
</file>