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4" r:id="rId7"/>
    <p:sldId id="262" r:id="rId8"/>
    <p:sldId id="259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42B32-9ADE-42BD-8743-128696E098CB}" type="datetimeFigureOut">
              <a:rPr lang="ru-RU" smtClean="0"/>
              <a:t>03.11.2013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13C0E-DC9B-4EB2-A45E-6DBEC14881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42B32-9ADE-42BD-8743-128696E098CB}" type="datetimeFigureOut">
              <a:rPr lang="ru-RU" smtClean="0"/>
              <a:t>03.11.2013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13C0E-DC9B-4EB2-A45E-6DBEC14881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42B32-9ADE-42BD-8743-128696E098CB}" type="datetimeFigureOut">
              <a:rPr lang="ru-RU" smtClean="0"/>
              <a:t>03.11.2013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13C0E-DC9B-4EB2-A45E-6DBEC14881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42B32-9ADE-42BD-8743-128696E098CB}" type="datetimeFigureOut">
              <a:rPr lang="ru-RU" smtClean="0"/>
              <a:t>03.11.2013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13C0E-DC9B-4EB2-A45E-6DBEC14881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42B32-9ADE-42BD-8743-128696E098CB}" type="datetimeFigureOut">
              <a:rPr lang="ru-RU" smtClean="0"/>
              <a:t>03.11.2013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13C0E-DC9B-4EB2-A45E-6DBEC14881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42B32-9ADE-42BD-8743-128696E098CB}" type="datetimeFigureOut">
              <a:rPr lang="ru-RU" smtClean="0"/>
              <a:t>03.11.2013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13C0E-DC9B-4EB2-A45E-6DBEC14881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42B32-9ADE-42BD-8743-128696E098CB}" type="datetimeFigureOut">
              <a:rPr lang="ru-RU" smtClean="0"/>
              <a:t>03.11.2013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13C0E-DC9B-4EB2-A45E-6DBEC14881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42B32-9ADE-42BD-8743-128696E098CB}" type="datetimeFigureOut">
              <a:rPr lang="ru-RU" smtClean="0"/>
              <a:t>03.11.2013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13C0E-DC9B-4EB2-A45E-6DBEC14881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42B32-9ADE-42BD-8743-128696E098CB}" type="datetimeFigureOut">
              <a:rPr lang="ru-RU" smtClean="0"/>
              <a:t>03.11.2013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13C0E-DC9B-4EB2-A45E-6DBEC14881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42B32-9ADE-42BD-8743-128696E098CB}" type="datetimeFigureOut">
              <a:rPr lang="ru-RU" smtClean="0"/>
              <a:t>03.11.2013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13C0E-DC9B-4EB2-A45E-6DBEC14881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42B32-9ADE-42BD-8743-128696E098CB}" type="datetimeFigureOut">
              <a:rPr lang="ru-RU" smtClean="0"/>
              <a:t>03.11.2013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13C0E-DC9B-4EB2-A45E-6DBEC14881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42B32-9ADE-42BD-8743-128696E098CB}" type="datetimeFigureOut">
              <a:rPr lang="ru-RU" smtClean="0"/>
              <a:t>03.11.2013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13C0E-DC9B-4EB2-A45E-6DBEC14881C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edu.glavsprav.ru/info/odnorodnye-chleny-predlozheniya/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51920" y="836712"/>
            <a:ext cx="4968552" cy="1470025"/>
          </a:xfrm>
        </p:spPr>
        <p:txBody>
          <a:bodyPr/>
          <a:lstStyle/>
          <a:p>
            <a:r>
              <a:rPr lang="ru-RU" b="1" dirty="0" smtClean="0"/>
              <a:t>Урок русского языка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4653136"/>
            <a:ext cx="8712968" cy="1752600"/>
          </a:xfrm>
        </p:spPr>
        <p:txBody>
          <a:bodyPr/>
          <a:lstStyle/>
          <a:p>
            <a:pPr algn="l"/>
            <a:r>
              <a:rPr lang="ru-RU" b="1" dirty="0" smtClean="0">
                <a:solidFill>
                  <a:schemeClr val="tx1"/>
                </a:solidFill>
              </a:rPr>
              <a:t>Задание: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 Отгадайте кроссворд, определите тему урока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Мои документы\Мама\ФЕСТИВАЛЬ МЕДИАУРОКОВ. РАБОЧИЕ МАТЕРИАЛЫ\d3954bff8db8[1]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23528" y="404664"/>
            <a:ext cx="4032448" cy="38992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971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Однородные члены предложения</a:t>
            </a:r>
            <a:endParaRPr lang="ru-RU" b="1" dirty="0"/>
          </a:p>
        </p:txBody>
      </p:sp>
      <p:pic>
        <p:nvPicPr>
          <p:cNvPr id="4" name="Picture 2" descr="C:\Мои документы\Мама\ФЕСТИВАЛЬ МЕДИАУРОКОВ. РАБОЧИЕ МАТЕРИАЛЫ\d3954bff8db8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123728" y="260647"/>
            <a:ext cx="4536504" cy="43899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</a:rPr>
              <a:t>Вопросы на урок: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endParaRPr lang="ru-RU" dirty="0" smtClean="0"/>
          </a:p>
          <a:p>
            <a:r>
              <a:rPr lang="ru-RU" sz="3600" dirty="0" smtClean="0"/>
              <a:t>- </a:t>
            </a:r>
            <a:r>
              <a:rPr lang="ru-RU" sz="3600" dirty="0"/>
              <a:t>Когда и какие знаки препинания ставятся при однородных членах предложения?</a:t>
            </a:r>
          </a:p>
          <a:p>
            <a:r>
              <a:rPr lang="ru-RU" sz="3600" dirty="0"/>
              <a:t>- Когда между однородными членами предложения знаки препинания не ставятся?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u-RU" dirty="0" smtClean="0"/>
              <a:t>«Теоретики»          «Практики»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179512" y="1124744"/>
            <a:ext cx="4316288" cy="5544616"/>
          </a:xfrm>
        </p:spPr>
        <p:txBody>
          <a:bodyPr>
            <a:normAutofit fontScale="92500"/>
          </a:bodyPr>
          <a:lstStyle/>
          <a:p>
            <a:r>
              <a:rPr lang="ru-RU" dirty="0"/>
              <a:t>Прочитайте  в словаре   определение  «Однородные члены предложения», составьте кластер по определению, подготовьте рассказ об однородных членах предложения        </a:t>
            </a:r>
            <a:r>
              <a:rPr lang="ru-RU" u="sng" dirty="0">
                <a:hlinkClick r:id="rId2"/>
              </a:rPr>
              <a:t>http://edu.glavsprav.ru/info/odnorodnye-chleny-predlozheniya/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427984" y="1196752"/>
            <a:ext cx="4536504" cy="5472608"/>
          </a:xfrm>
        </p:spPr>
        <p:txBody>
          <a:bodyPr>
            <a:normAutofit fontScale="92500"/>
          </a:bodyPr>
          <a:lstStyle/>
          <a:p>
            <a:r>
              <a:rPr lang="ru-RU" dirty="0"/>
              <a:t>Посмотрите видеофрагмент, выполните задание, которое дано в этом видеофрагменте, подготовьте рассказ о постановке знаков препинания при однородных членах предложения</a:t>
            </a:r>
          </a:p>
          <a:p>
            <a:pPr>
              <a:buNone/>
            </a:pPr>
            <a:r>
              <a:rPr lang="ru-RU" u="sng" dirty="0">
                <a:solidFill>
                  <a:srgbClr val="0033CC"/>
                </a:solidFill>
              </a:rPr>
              <a:t>http://video.yandex.ru/#!/search?filmId=H69_gjAgs3M&amp;where=all&amp;text=однородные члены </a:t>
            </a:r>
            <a:r>
              <a:rPr lang="ru-RU" u="sng" dirty="0" smtClean="0">
                <a:solidFill>
                  <a:srgbClr val="0033CC"/>
                </a:solidFill>
              </a:rPr>
              <a:t>предложения</a:t>
            </a:r>
            <a:r>
              <a:rPr lang="ru-RU" dirty="0"/>
              <a:t> 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u-RU" dirty="0" smtClean="0"/>
              <a:t>«Теоретики»          «Практики»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179512" y="1124744"/>
            <a:ext cx="4316288" cy="5544616"/>
          </a:xfrm>
        </p:spPr>
        <p:txBody>
          <a:bodyPr>
            <a:normAutofit/>
          </a:bodyPr>
          <a:lstStyle/>
          <a:p>
            <a:r>
              <a:rPr lang="ru-RU" sz="3200" dirty="0"/>
              <a:t>упр. 197(1-4 </a:t>
            </a:r>
            <a:r>
              <a:rPr lang="ru-RU" sz="3200" dirty="0" err="1"/>
              <a:t>предл</a:t>
            </a:r>
            <a:r>
              <a:rPr lang="ru-RU" sz="3200" dirty="0"/>
              <a:t>.) – закончите предложения и запишите их, расставляя знаки препинания. Составьте  схемы предложения 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427984" y="1196752"/>
            <a:ext cx="4536504" cy="5472608"/>
          </a:xfrm>
        </p:spPr>
        <p:txBody>
          <a:bodyPr>
            <a:normAutofit/>
          </a:bodyPr>
          <a:lstStyle/>
          <a:p>
            <a:r>
              <a:rPr lang="ru-RU" sz="3200" dirty="0"/>
              <a:t>упр. 194 – составьте  и запишите  предложения с однородными членами, составьте  схемы предложения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C00000"/>
                </a:solidFill>
              </a:rPr>
              <a:t>Вопрос «на засыпку» </a:t>
            </a:r>
            <a:r>
              <a:rPr lang="ru-RU" i="1" dirty="0" smtClean="0">
                <a:solidFill>
                  <a:srgbClr val="C00000"/>
                </a:solidFill>
              </a:rPr>
              <a:t/>
            </a:r>
            <a:br>
              <a:rPr lang="ru-RU" i="1" dirty="0" smtClean="0">
                <a:solidFill>
                  <a:srgbClr val="C00000"/>
                </a:solidFill>
              </a:rPr>
            </a:br>
            <a:endParaRPr lang="ru-RU" i="1" dirty="0">
              <a:solidFill>
                <a:srgbClr val="C0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187624" y="2132856"/>
            <a:ext cx="7499176" cy="3993307"/>
          </a:xfrm>
        </p:spPr>
        <p:txBody>
          <a:bodyPr>
            <a:normAutofit/>
          </a:bodyPr>
          <a:lstStyle/>
          <a:p>
            <a:r>
              <a:rPr lang="ru-RU" sz="4400" dirty="0"/>
              <a:t>Какова пунктуация во фразеологизмах с однородными членами?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>
                <a:solidFill>
                  <a:srgbClr val="C00000"/>
                </a:solidFill>
              </a:rPr>
              <a:t>Вопрос «на засыпку» </a:t>
            </a:r>
            <a:br>
              <a:rPr lang="ru-RU" b="1" i="1" dirty="0">
                <a:solidFill>
                  <a:srgbClr val="C00000"/>
                </a:solidFill>
              </a:rPr>
            </a:b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179512" y="1600200"/>
            <a:ext cx="4316288" cy="4525963"/>
          </a:xfrm>
        </p:spPr>
        <p:txBody>
          <a:bodyPr>
            <a:noAutofit/>
          </a:bodyPr>
          <a:lstStyle/>
          <a:p>
            <a:pPr lvl="0"/>
            <a:r>
              <a:rPr lang="ru-RU" sz="3600" dirty="0"/>
              <a:t>Ни с того ни с сего</a:t>
            </a:r>
          </a:p>
          <a:p>
            <a:pPr lvl="0"/>
            <a:r>
              <a:rPr lang="ru-RU" sz="3600" dirty="0"/>
              <a:t>И день и ночь</a:t>
            </a:r>
          </a:p>
          <a:p>
            <a:pPr lvl="0"/>
            <a:r>
              <a:rPr lang="ru-RU" sz="3600" dirty="0"/>
              <a:t>И стар и млад</a:t>
            </a:r>
          </a:p>
          <a:p>
            <a:pPr lvl="0"/>
            <a:r>
              <a:rPr lang="ru-RU" sz="3600" dirty="0"/>
              <a:t>И смех и горе</a:t>
            </a:r>
          </a:p>
          <a:p>
            <a:pPr lvl="0"/>
            <a:r>
              <a:rPr lang="ru-RU" sz="3600" dirty="0"/>
              <a:t>И там и сям</a:t>
            </a:r>
          </a:p>
          <a:p>
            <a:pPr lvl="0"/>
            <a:r>
              <a:rPr lang="ru-RU" sz="3600" dirty="0"/>
              <a:t>Ни взад ни вперед</a:t>
            </a:r>
          </a:p>
          <a:p>
            <a:pPr lvl="0"/>
            <a:endParaRPr lang="ru-RU" sz="3600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499992" y="1600200"/>
            <a:ext cx="4464496" cy="4525963"/>
          </a:xfrm>
        </p:spPr>
        <p:txBody>
          <a:bodyPr/>
          <a:lstStyle/>
          <a:p>
            <a:pPr lvl="0"/>
            <a:r>
              <a:rPr lang="ru-RU" sz="3600" dirty="0" smtClean="0"/>
              <a:t>Ни да ни нет</a:t>
            </a:r>
          </a:p>
          <a:p>
            <a:pPr lvl="0"/>
            <a:r>
              <a:rPr lang="ru-RU" sz="3600" dirty="0" smtClean="0"/>
              <a:t>Ни за что ни про что</a:t>
            </a:r>
          </a:p>
          <a:p>
            <a:pPr lvl="0"/>
            <a:r>
              <a:rPr lang="ru-RU" sz="3600" dirty="0" smtClean="0"/>
              <a:t>Ни рыба ни мясо</a:t>
            </a:r>
          </a:p>
          <a:p>
            <a:pPr lvl="0"/>
            <a:r>
              <a:rPr lang="ru-RU" sz="3600" dirty="0" smtClean="0"/>
              <a:t>Ни свет ни заря</a:t>
            </a:r>
          </a:p>
          <a:p>
            <a:pPr lvl="0"/>
            <a:r>
              <a:rPr lang="ru-RU" sz="3600" dirty="0" smtClean="0"/>
              <a:t>Ни слуху ни духу</a:t>
            </a:r>
          </a:p>
          <a:p>
            <a:r>
              <a:rPr lang="ru-RU" sz="3600" dirty="0" smtClean="0"/>
              <a:t>Ни то ни сё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Проблемные вопросы: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/>
              <a:t>Когда и какие знаки препинания ставятся при однородных членах предложения?</a:t>
            </a:r>
          </a:p>
          <a:p>
            <a:r>
              <a:rPr lang="ru-RU" dirty="0"/>
              <a:t>- Когда между однородными членами предложения знаки препинания не ставятся?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525963"/>
          </a:xfrm>
        </p:spPr>
        <p:txBody>
          <a:bodyPr>
            <a:normAutofit/>
          </a:bodyPr>
          <a:lstStyle/>
          <a:p>
            <a:r>
              <a:rPr lang="ru-RU" b="1" dirty="0"/>
              <a:t>«3»</a:t>
            </a:r>
            <a:r>
              <a:rPr lang="ru-RU" dirty="0"/>
              <a:t> - П. 40, 41,  определение на с.81,  упр. 198</a:t>
            </a:r>
          </a:p>
          <a:p>
            <a:r>
              <a:rPr lang="ru-RU" b="1" dirty="0"/>
              <a:t>«4»</a:t>
            </a:r>
            <a:r>
              <a:rPr lang="ru-RU" dirty="0"/>
              <a:t> - П. 40, 41,  определение на с.81,  упр. 196</a:t>
            </a:r>
          </a:p>
          <a:p>
            <a:r>
              <a:rPr lang="ru-RU" b="1" dirty="0"/>
              <a:t>«5»</a:t>
            </a:r>
            <a:r>
              <a:rPr lang="ru-RU" dirty="0"/>
              <a:t> - П. 40, 41,  определение на с.81,  выписать из художественного текста 6-7 предложений с однородными членами предложения, соединенными при помощи различных союзов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303</Words>
  <Application>Microsoft Office PowerPoint</Application>
  <PresentationFormat>Экран (4:3)</PresentationFormat>
  <Paragraphs>38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Урок русского языка</vt:lpstr>
      <vt:lpstr>Однородные члены предложения</vt:lpstr>
      <vt:lpstr>Вопросы на урок:</vt:lpstr>
      <vt:lpstr>«Теоретики»          «Практики»</vt:lpstr>
      <vt:lpstr>«Теоретики»          «Практики»</vt:lpstr>
      <vt:lpstr>Вопрос «на засыпку»  </vt:lpstr>
      <vt:lpstr>Вопрос «на засыпку»  </vt:lpstr>
      <vt:lpstr>Проблемные вопросы: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русского языка</dc:title>
  <dc:creator>Тарунина</dc:creator>
  <cp:lastModifiedBy>Тарунина</cp:lastModifiedBy>
  <cp:revision>4</cp:revision>
  <dcterms:created xsi:type="dcterms:W3CDTF">2013-11-03T17:22:27Z</dcterms:created>
  <dcterms:modified xsi:type="dcterms:W3CDTF">2013-11-03T17:54:52Z</dcterms:modified>
</cp:coreProperties>
</file>